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8" r:id="rId3"/>
    <p:sldId id="274" r:id="rId4"/>
    <p:sldId id="272" r:id="rId5"/>
    <p:sldId id="277" r:id="rId6"/>
    <p:sldId id="275" r:id="rId7"/>
    <p:sldId id="279" r:id="rId8"/>
    <p:sldId id="280" r:id="rId9"/>
    <p:sldId id="276" r:id="rId10"/>
    <p:sldId id="281" r:id="rId11"/>
    <p:sldId id="273" r:id="rId12"/>
    <p:sldId id="271" r:id="rId13"/>
    <p:sldId id="282" r:id="rId14"/>
    <p:sldId id="285" r:id="rId15"/>
    <p:sldId id="283" r:id="rId16"/>
    <p:sldId id="284" r:id="rId17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5" autoAdjust="0"/>
    <p:restoredTop sz="94767" autoAdjust="0"/>
  </p:normalViewPr>
  <p:slideViewPr>
    <p:cSldViewPr>
      <p:cViewPr varScale="1">
        <p:scale>
          <a:sx n="74" d="100"/>
          <a:sy n="74" d="100"/>
        </p:scale>
        <p:origin x="4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3BA2-B403-460D-B4B8-8061C7C45CAB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38DB2-8594-4DF7-AE9A-BAB74881187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95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17B2-D16F-4388-BF5E-72F69D77FD65}" type="datetimeFigureOut">
              <a:rPr lang="hu-HU" smtClean="0"/>
              <a:pPr/>
              <a:t>2017.04.07.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1077-5D90-4279-85EB-F3BDA25497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-33446" y="404664"/>
            <a:ext cx="7772400" cy="2232248"/>
          </a:xfrm>
        </p:spPr>
        <p:txBody>
          <a:bodyPr>
            <a:normAutofit/>
          </a:bodyPr>
          <a:lstStyle/>
          <a:p>
            <a:r>
              <a:rPr lang="hu-HU" dirty="0" smtClean="0"/>
              <a:t>       </a:t>
            </a:r>
            <a:r>
              <a:rPr lang="hu-HU" dirty="0" smtClean="0"/>
              <a:t>  AMIT A FEJTETVESSÉGRŐL     TUDNI  ÉRDEMES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5010150" cy="33718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804248" y="5445224"/>
            <a:ext cx="135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Lantos Rita</a:t>
            </a:r>
          </a:p>
          <a:p>
            <a:r>
              <a:rPr lang="hu-HU" sz="2000" b="1" dirty="0" smtClean="0"/>
              <a:t>Védőnő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489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89000"/>
            <a:ext cx="7239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PPT fejtetű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51720" y="476672"/>
            <a:ext cx="4860032" cy="552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Amennyiben tetű vagy serke fordul elő gyermekük hajában, a haj kezelése mellett fontos  eltávolítani az  elhalt serkéket, illetve a tetűirtó szerrel ismét lekezelni a hajat,  az adott szer használati utasítása szerint.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elhalt serkék kihúzkodása rettentő időigényes folyamat, de a gyermek csak akkor tekinthető teljesen serkementesnek, ha a hajában elhalt serkék sem találhatók.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u-HU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LÁNYOK HAJÁT ÉRDEMES REGGEL FELTŰZNI OTTHON! 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1215574"/>
            <a:ext cx="4572000" cy="46063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HAJKEZELÉSSEL 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EGYIDŐBEN  a </a:t>
            </a:r>
            <a:r>
              <a:rPr lang="hu-HU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gyerek</a:t>
            </a:r>
            <a:endParaRPr lang="hu-HU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MINDEN 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olyan ruhaneműjét, használati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tárgyát... (amivel érintkezhettek tetvek ill. amiben akár hajszálakhoz tapadva serke formában túlélhettek): RUHA, SAPKA, SÁL, ÁGYNEMŰ, TÖRÖLKÖZŐ, HAJRÁF, FÉSŰ... </a:t>
            </a:r>
            <a:r>
              <a:rPr lang="hu-HU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(legalább) 60 FOKON </a:t>
            </a:r>
            <a:r>
              <a:rPr lang="hu-HU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 KELL MOSNI 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(vagy ami nem mosható: alaposan kiporszívózni pl. magát az ágymatracot, a posztó kabátot...)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hu-HU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8823" y="116632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Szintén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KEZELÉSSEL EGYIDŐBEN: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(az </a:t>
            </a:r>
            <a:r>
              <a:rPr lang="hu-HU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elszórodott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hajszálak miatt) AZ EGÉSZ LAKÁST ALAPOSAN FEL KELL PORSZÍVÓZNI (és a porszívózás után a porzsákot KIDOBNI - a benne lévő serkék 1 hét múlva kikelnek és újra fertőzhetik az egész családot...)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(ha azt írják, hogy a tetűírtó szer a serkéket is </a:t>
            </a:r>
            <a:r>
              <a:rPr lang="hu-HU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elöli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akkor is) ÉRDEMES 7-10 nap múlva AZ EGÉSZ FENTEBB LEÍRT PROCEDURÁT MEGISMÉTELNI : kimosni mindent 60 fokon és alaposan kiporszívózni...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99792" y="-1611560"/>
            <a:ext cx="4572000" cy="840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hu-HU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2F303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 többiek érdekében érdemes gyermekünknek mondani, hogy amíg kezelés alatt áll (a második lekezelésig - ez kb. 2 hét):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ne adja kölcsön tárgyait, ruháit másoknak, </a:t>
            </a:r>
            <a:b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ne fonja, simogassa a többiek haját,</a:t>
            </a:r>
            <a:b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ne bújjon oda másokhoz</a:t>
            </a:r>
            <a:r>
              <a:rPr lang="hu-H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u-H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 szégyelljük, mert bárkivel megeshet!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Szóljunk róla az iskolában, hogy a védőnő ellenőrizhesse a gyermekeket!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solidFill>
                  <a:srgbClr val="2F30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15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83768" y="764704"/>
            <a:ext cx="4572000" cy="48864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Kedves Szülők!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Gyermekközösségekben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gyakran előforduló „nemkívánatos vendég” a fejtetű!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Kérem Önöket, otthonukban fokozottan ellenőrizzék gyermekük haját.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alábbi diasorozaton 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tájékoztatást </a:t>
            </a: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kaphatnak az alapvető tudnivalókról.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Megelőzésre léteznek 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olyan  </a:t>
            </a: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aeroszolok, amelyeket a hajra fújva a tetűt elriasztják, megelőzve a tetvességet.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Ezek a készítmények gyógyszertárban beszerezhetők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PPT fejtetű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7" y="-22194"/>
            <a:ext cx="89112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7" y="1556792"/>
            <a:ext cx="9161837" cy="68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fejtetű vizsgálata:</a:t>
            </a:r>
          </a:p>
        </p:txBody>
      </p:sp>
    </p:spTree>
    <p:extLst>
      <p:ext uri="{BB962C8B-B14F-4D97-AF65-F5344CB8AC3E}">
        <p14:creationId xmlns:p14="http://schemas.microsoft.com/office/powerpoint/2010/main" val="25657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11760" y="332656"/>
            <a:ext cx="4572000" cy="6224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ÁTVIZSGÁLÁS ELŐTTI TUDNIVALÓK:</a:t>
            </a:r>
            <a:endParaRPr lang="hu-H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tetű ovális alakú serkéit erős cementanyaggal, szorosan a hajszálak tövéhez ragasztja. A legtöbb serke rendszerint a halánték- és tarkó- tájon található. Megfigyelések szerint a nőstények a serkék túlnyomó többségét a hajszálak eredési helyétől számított első 6 mm-es szakaszára helyezik.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Fejtetvesség gyanúja esetén célzott felderítést kell végezni a haj átvizsgálásával. A fejtetű serkéit elsősorban a fülek körüli területre, valamint a tarkótájékra helyezi. Rendkívül fontos, hogy a vizsgálat kellően alapos legyen, mivel az esetek jelentős részében csak néhány tetűegyed van jelen a hajzatban.  Mivel a tetvek a kereséskor könnyen eltűnhetnek a hajszálak között, ezért érdemesebb a hajszálakhoz rögzített, kb. 1 mm hosszúságú, könnycsepp alakú serkéket keresnünk. 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11760" y="332656"/>
            <a:ext cx="4572000" cy="6211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Gyakorlatlan vizsgáló számára a serkék és a hajban található korpa egymástól való elkülönítése gondot okozhat, azonban a serke eltávolítása mindig sokkal nehezebb, mint a korpadaraboké.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szűrővizsgálat menete a következő: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A hajból távolítsunk el mindent (pl. hajgumit, hajcsatot, hajráfot stb.), ami a kifésülést zavarhatja.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 A hajat lazán szét kell bontani és elsősorban a fülek körüli területet, valamint a tarkótájat kell átvizsgálni. A vizsgálatot megfelelő világítás mellett, nagyító segítségével végezzük. Használjunk sűrű fogazatú (0,2-0,3 cm fogtávolságú), ún. tetűfésűt, azzal ugyanis biztosabban azonosítható a fertőzöttség a pusztán szabad szemmel történő vizsgálathoz képest. A sűrű fésű használatát megkönnyíti, ha a haj enyhén nedves.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/>
              <a:t>A serke kinézete a gyakorlatban:</a:t>
            </a:r>
          </a:p>
        </p:txBody>
      </p:sp>
      <p:pic>
        <p:nvPicPr>
          <p:cNvPr id="4098" name="Picture 2" descr="Képtalálat a következőre: „tetü szülőkn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980728"/>
            <a:ext cx="49149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478</Words>
  <Application>Microsoft Office PowerPoint</Application>
  <PresentationFormat>Diavetítés a képernyőre (4:3 oldalarány)</PresentationFormat>
  <Paragraphs>41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Office-téma</vt:lpstr>
      <vt:lpstr>         AMIT A FEJTETVESSÉGRŐL     TUDNI  ÉRDEMES </vt:lpstr>
      <vt:lpstr>PowerPoint bemutató</vt:lpstr>
      <vt:lpstr>PowerPoint bemutató</vt:lpstr>
      <vt:lpstr>PowerPoint bemutató</vt:lpstr>
      <vt:lpstr>PowerPoint bemutató</vt:lpstr>
      <vt:lpstr>A fejtetű vizsgálata:</vt:lpstr>
      <vt:lpstr>PowerPoint bemutató</vt:lpstr>
      <vt:lpstr>PowerPoint bemutató</vt:lpstr>
      <vt:lpstr>A serke kinézete a gyakorlatban: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 NEM MEGY JÓL A SZOPTATÁS:</dc:title>
  <dc:creator>Diomester</dc:creator>
  <cp:lastModifiedBy>Vsz Zrt.</cp:lastModifiedBy>
  <cp:revision>69</cp:revision>
  <cp:lastPrinted>2016-09-14T10:23:09Z</cp:lastPrinted>
  <dcterms:created xsi:type="dcterms:W3CDTF">2016-09-12T19:07:14Z</dcterms:created>
  <dcterms:modified xsi:type="dcterms:W3CDTF">2017-04-07T08:29:19Z</dcterms:modified>
</cp:coreProperties>
</file>